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64" r:id="rId4"/>
    <p:sldId id="265" r:id="rId5"/>
    <p:sldId id="259" r:id="rId6"/>
    <p:sldId id="261" r:id="rId7"/>
    <p:sldId id="266" r:id="rId8"/>
    <p:sldId id="262" r:id="rId9"/>
    <p:sldId id="267" r:id="rId10"/>
    <p:sldId id="268" r:id="rId11"/>
    <p:sldId id="269" r:id="rId12"/>
    <p:sldId id="263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9ECF4-0119-40EE-A586-4289746B9621}" type="datetimeFigureOut">
              <a:rPr lang="cs-CZ" smtClean="0"/>
              <a:pPr/>
              <a:t>1.9.2015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C8E62-154F-4E87-AA99-E33BD0510E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9558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794B-D310-4D12-AF73-47509CE4BAB9}" type="datetimeFigureOut">
              <a:rPr lang="cs-CZ" smtClean="0"/>
              <a:pPr/>
              <a:t>1.9.2015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1163-1586-4079-97D0-88F9A156EA6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794B-D310-4D12-AF73-47509CE4BAB9}" type="datetimeFigureOut">
              <a:rPr lang="cs-CZ" smtClean="0"/>
              <a:pPr/>
              <a:t>1.9.2015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1163-1586-4079-97D0-88F9A156EA6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794B-D310-4D12-AF73-47509CE4BAB9}" type="datetimeFigureOut">
              <a:rPr lang="cs-CZ" smtClean="0"/>
              <a:pPr/>
              <a:t>1.9.2015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1163-1586-4079-97D0-88F9A156EA6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794B-D310-4D12-AF73-47509CE4BAB9}" type="datetimeFigureOut">
              <a:rPr lang="cs-CZ" smtClean="0"/>
              <a:pPr/>
              <a:t>1.9.2015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1163-1586-4079-97D0-88F9A156EA6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794B-D310-4D12-AF73-47509CE4BAB9}" type="datetimeFigureOut">
              <a:rPr lang="cs-CZ" smtClean="0"/>
              <a:pPr/>
              <a:t>1.9.2015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1163-1586-4079-97D0-88F9A156EA6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794B-D310-4D12-AF73-47509CE4BAB9}" type="datetimeFigureOut">
              <a:rPr lang="cs-CZ" smtClean="0"/>
              <a:pPr/>
              <a:t>1.9.2015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1163-1586-4079-97D0-88F9A156EA6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794B-D310-4D12-AF73-47509CE4BAB9}" type="datetimeFigureOut">
              <a:rPr lang="cs-CZ" smtClean="0"/>
              <a:pPr/>
              <a:t>1.9.2015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1163-1586-4079-97D0-88F9A156EA6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794B-D310-4D12-AF73-47509CE4BAB9}" type="datetimeFigureOut">
              <a:rPr lang="cs-CZ" smtClean="0"/>
              <a:pPr/>
              <a:t>1.9.2015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1163-1586-4079-97D0-88F9A156EA6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794B-D310-4D12-AF73-47509CE4BAB9}" type="datetimeFigureOut">
              <a:rPr lang="cs-CZ" smtClean="0"/>
              <a:pPr/>
              <a:t>1.9.2015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1163-1586-4079-97D0-88F9A156EA6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794B-D310-4D12-AF73-47509CE4BAB9}" type="datetimeFigureOut">
              <a:rPr lang="cs-CZ" smtClean="0"/>
              <a:pPr/>
              <a:t>1.9.2015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1163-1586-4079-97D0-88F9A156EA6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794B-D310-4D12-AF73-47509CE4BAB9}" type="datetimeFigureOut">
              <a:rPr lang="cs-CZ" smtClean="0"/>
              <a:pPr/>
              <a:t>1.9.2015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1163-1586-4079-97D0-88F9A156EA6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3794B-D310-4D12-AF73-47509CE4BAB9}" type="datetimeFigureOut">
              <a:rPr lang="cs-CZ" smtClean="0"/>
              <a:pPr/>
              <a:t>1.9.2015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21163-1586-4079-97D0-88F9A156EA65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Relationship Id="rId1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12" Type="http://schemas.openxmlformats.org/officeDocument/2006/relationships/image" Target="../media/image69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11" Type="http://schemas.openxmlformats.org/officeDocument/2006/relationships/image" Target="../media/image68.jpeg"/><Relationship Id="rId5" Type="http://schemas.openxmlformats.org/officeDocument/2006/relationships/image" Target="../media/image62.jpeg"/><Relationship Id="rId10" Type="http://schemas.openxmlformats.org/officeDocument/2006/relationships/image" Target="../media/image67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1.wmf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wmf"/><Relationship Id="rId5" Type="http://schemas.openxmlformats.org/officeDocument/2006/relationships/image" Target="../media/image79.wmf"/><Relationship Id="rId4" Type="http://schemas.openxmlformats.org/officeDocument/2006/relationships/image" Target="../media/image7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10" Type="http://schemas.openxmlformats.org/officeDocument/2006/relationships/image" Target="../media/image93.jpeg"/><Relationship Id="rId4" Type="http://schemas.openxmlformats.org/officeDocument/2006/relationships/image" Target="../media/image87.jpeg"/><Relationship Id="rId9" Type="http://schemas.openxmlformats.org/officeDocument/2006/relationships/image" Target="../media/image9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539552" y="3933056"/>
            <a:ext cx="8064896" cy="3890666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cs-CZ" sz="80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Cortegana</a:t>
            </a:r>
            <a:r>
              <a:rPr lang="cs-CZ" sz="8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2014</a:t>
            </a:r>
            <a:endParaRPr lang="cs-CZ" sz="8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2123728" y="2924944"/>
            <a:ext cx="4320480" cy="1785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1000" dirty="0" smtClean="0">
                <a:solidFill>
                  <a:schemeClr val="bg1">
                    <a:lumMod val="95000"/>
                  </a:schemeClr>
                </a:solidFill>
                <a:latin typeface="Nightclub BTN" pitchFamily="34" charset="0"/>
              </a:rPr>
              <a:t>1. den</a:t>
            </a:r>
            <a:endParaRPr lang="cs-CZ" sz="11000" dirty="0">
              <a:solidFill>
                <a:schemeClr val="bg1">
                  <a:lumMod val="95000"/>
                </a:schemeClr>
              </a:solidFill>
              <a:latin typeface="Nightclub BTN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 descr="IMG_003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16" name="Obrázek 15" descr="IMG_0034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008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01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Obrázek 4" descr="031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 descr="049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 descr="026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0"/>
            <a:ext cx="5704098" cy="7605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2411760" y="2132856"/>
            <a:ext cx="4460516" cy="1785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cs-CZ" sz="11000" dirty="0" smtClean="0">
                <a:solidFill>
                  <a:schemeClr val="bg1"/>
                </a:solidFill>
                <a:latin typeface="Nightclub BTN" pitchFamily="34" charset="0"/>
              </a:rPr>
              <a:t>2. den</a:t>
            </a:r>
            <a:endParaRPr lang="cs-CZ" sz="11000" dirty="0">
              <a:solidFill>
                <a:schemeClr val="bg1"/>
              </a:solidFill>
              <a:latin typeface="Nightclub BTN" pitchFamily="34" charset="0"/>
            </a:endParaRP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6" name="Obrázek 5" descr="05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Obrázek 6" descr="IMG_008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8" name="Obrázek 7" descr="057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  <p:pic>
        <p:nvPicPr>
          <p:cNvPr id="9" name="Obrázek 8" descr="061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 descr="IMG_007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TextovéPole 10"/>
          <p:cNvSpPr txBox="1"/>
          <p:nvPr/>
        </p:nvSpPr>
        <p:spPr>
          <a:xfrm>
            <a:off x="6876256" y="188640"/>
            <a:ext cx="19656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800" b="1" dirty="0" smtClean="0"/>
              <a:t>SELFIE!</a:t>
            </a:r>
            <a:endParaRPr lang="cs-CZ" sz="4800" b="1" dirty="0"/>
          </a:p>
        </p:txBody>
      </p:sp>
      <p:pic>
        <p:nvPicPr>
          <p:cNvPr id="12" name="Obrázek 11" descr="067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07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 descr="IMG_0092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11" name="Obrázek 10" descr="076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Obrázek 11" descr="IMG_0094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0" y="14111"/>
            <a:ext cx="9144000" cy="68297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ovéPole 12"/>
          <p:cNvSpPr txBox="1"/>
          <p:nvPr/>
        </p:nvSpPr>
        <p:spPr>
          <a:xfrm>
            <a:off x="2051720" y="6396335"/>
            <a:ext cx="5290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>
                <a:solidFill>
                  <a:schemeClr val="tx2">
                    <a:lumMod val="75000"/>
                  </a:schemeClr>
                </a:solidFill>
              </a:rPr>
              <a:t>Nezdravý španělský oběd nesměl chybět.</a:t>
            </a:r>
            <a:endParaRPr lang="cs-CZ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IMG_012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7" name="Obrázek 6" descr="IMG_0103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8" name="Obrázek 7" descr="IMG_0111.JPG"/>
          <p:cNvPicPr>
            <a:picLocks noChangeAspect="1"/>
          </p:cNvPicPr>
          <p:nvPr/>
        </p:nvPicPr>
        <p:blipFill>
          <a:blip r:embed="rId5" cstate="print">
            <a:grayscl/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1" name="Obrázek 10" descr="13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2195736" y="2420888"/>
            <a:ext cx="4515019" cy="1785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cs-CZ" sz="11000" dirty="0" smtClean="0">
                <a:ln>
                  <a:solidFill>
                    <a:schemeClr val="tx1"/>
                  </a:solidFill>
                </a:ln>
                <a:latin typeface="Nightclub BTN" pitchFamily="34" charset="0"/>
              </a:rPr>
              <a:t>3. den</a:t>
            </a:r>
            <a:endParaRPr lang="cs-CZ" sz="11000" dirty="0">
              <a:ln>
                <a:solidFill>
                  <a:schemeClr val="tx1"/>
                </a:solidFill>
              </a:ln>
              <a:latin typeface="Nightclub BTN" pitchFamily="34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6228184" y="620688"/>
            <a:ext cx="21371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0" i="1" dirty="0" smtClean="0">
                <a:solidFill>
                  <a:srgbClr val="FF0000"/>
                </a:solidFill>
                <a:latin typeface="Boopee" pitchFamily="2" charset="0"/>
              </a:rPr>
              <a:t>SEVILLA</a:t>
            </a:r>
            <a:endParaRPr lang="cs-CZ" sz="6000" i="1" dirty="0">
              <a:solidFill>
                <a:srgbClr val="FF0000"/>
              </a:solidFill>
              <a:latin typeface="Boopee" pitchFamily="2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12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Obrázek 4" descr="128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  <p:pic>
        <p:nvPicPr>
          <p:cNvPr id="6" name="Obrázek 5" descr="IMG_0135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7" name="Obrázek 6" descr="162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Obrázek 7" descr="IMG_0136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9" name="Obrázek 8" descr="IMG_0171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10" name="Obrázek 9" descr="IMG_0176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48608">
            <a:off x="3971931" y="227318"/>
            <a:ext cx="4723627" cy="352814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Obrázek 10" descr="IMG_0177.JP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51471">
            <a:off x="280289" y="2866068"/>
            <a:ext cx="4526909" cy="338121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Obrázek 11" descr="IMG_0188.JP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13" name="Obrázek 12" descr="IMG_0185.JP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14" name="Obrázek 13" descr="241.JP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" name="Obrázek 14" descr="IMG_0273.JP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IMG_030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0" y="14111"/>
            <a:ext cx="9144000" cy="6829778"/>
          </a:xfrm>
          <a:prstGeom prst="rect">
            <a:avLst/>
          </a:prstGeom>
        </p:spPr>
      </p:pic>
      <p:pic>
        <p:nvPicPr>
          <p:cNvPr id="5" name="Obrázek 4" descr="IMG_0367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23498">
            <a:off x="4005320" y="2822606"/>
            <a:ext cx="5150444" cy="3846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Obrázek 5" descr="IMG_0313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15403">
            <a:off x="126456" y="565970"/>
            <a:ext cx="5076056" cy="3791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Obrázek 6" descr="IMG_0330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960971" y="1617155"/>
            <a:ext cx="5598369" cy="41814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Obrázek 7" descr="IMG_0333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231181">
            <a:off x="4918312" y="1853902"/>
            <a:ext cx="5054037" cy="37749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Obrázek 8" descr="IMG_0343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68266" y="-11882"/>
            <a:ext cx="4674815" cy="34916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IMG_0369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0833" y="0"/>
            <a:ext cx="5122333" cy="68580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ovéPole 31"/>
          <p:cNvSpPr txBox="1"/>
          <p:nvPr/>
        </p:nvSpPr>
        <p:spPr>
          <a:xfrm>
            <a:off x="2123728" y="2492896"/>
            <a:ext cx="4418197" cy="1785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cs-CZ" sz="11000" dirty="0" smtClean="0">
                <a:latin typeface="Nightclub BTN" pitchFamily="34" charset="0"/>
              </a:rPr>
              <a:t>4. Den</a:t>
            </a:r>
            <a:endParaRPr lang="cs-CZ" sz="11000" dirty="0">
              <a:latin typeface="Nightclub BTN" pitchFamily="34" charset="0"/>
            </a:endParaRPr>
          </a:p>
        </p:txBody>
      </p:sp>
      <p:sp>
        <p:nvSpPr>
          <p:cNvPr id="33" name="Nadpis 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IMG_0405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6" name="Obrázek 5" descr="IMG_04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2339752" y="2564904"/>
            <a:ext cx="4471737" cy="178510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cs-CZ" sz="11000" dirty="0" smtClean="0">
                <a:latin typeface="Nightclub BTN" pitchFamily="34" charset="0"/>
              </a:rPr>
              <a:t>5. den</a:t>
            </a:r>
            <a:endParaRPr lang="cs-CZ" sz="11000" dirty="0">
              <a:latin typeface="Nightclub BT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IMG_012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8" y="0"/>
            <a:ext cx="9128384" cy="6858000"/>
          </a:xfrm>
          <a:prstGeom prst="rect">
            <a:avLst/>
          </a:prstGeom>
        </p:spPr>
      </p:pic>
      <p:pic>
        <p:nvPicPr>
          <p:cNvPr id="6" name="Obrázek 5" descr="IMG_0408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7" name="Obrázek 6" descr="IMG_04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91880" y="116632"/>
            <a:ext cx="8229600" cy="1143000"/>
          </a:xfrm>
        </p:spPr>
        <p:txBody>
          <a:bodyPr>
            <a:normAutofit/>
          </a:bodyPr>
          <a:lstStyle/>
          <a:p>
            <a:r>
              <a:rPr lang="cs-CZ" sz="5400" i="1" dirty="0" smtClean="0"/>
              <a:t>Cádiz</a:t>
            </a:r>
            <a:endParaRPr lang="cs-CZ" sz="5400" i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2339752" y="4365104"/>
            <a:ext cx="4515019" cy="178510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cs-CZ" sz="11000" dirty="0" smtClean="0">
                <a:latin typeface="Nightclub BTN" pitchFamily="34" charset="0"/>
              </a:rPr>
              <a:t>6. den</a:t>
            </a:r>
            <a:endParaRPr lang="cs-CZ" sz="11000" dirty="0">
              <a:latin typeface="Nightclub BTN" pitchFamily="34" charset="0"/>
            </a:endParaRPr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31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rázek 2" descr="317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Obrázek 3" descr="IMG_0428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5" name="Obrázek 4" descr="IMG_0457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6" name="Obrázek 5" descr="IMG_0419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7" name="Obrázek 6" descr="331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Obrázek 7" descr="IMG_0470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9" name="Obrázek 8" descr="IMG_0562.JP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10" name="Obrázek 9" descr="IMG_0510.JP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11" name="Obrázek 10" descr="IMG_0620.JP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2555776" y="2276872"/>
            <a:ext cx="4394793" cy="17851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cs-CZ" sz="11000" dirty="0" smtClean="0">
                <a:latin typeface="Nightclub BTN" pitchFamily="34" charset="0"/>
              </a:rPr>
              <a:t>7. den</a:t>
            </a:r>
            <a:endParaRPr lang="cs-CZ" sz="11000" dirty="0">
              <a:latin typeface="Nightclub BTN" pitchFamily="34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34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Obrázek 4" descr="346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Obrázek 5" descr="337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358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2339752" y="764704"/>
            <a:ext cx="4489371" cy="178510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cs-CZ" sz="11000" dirty="0" smtClean="0">
                <a:latin typeface="Nightclub BTN" pitchFamily="34" charset="0"/>
              </a:rPr>
              <a:t>8. den</a:t>
            </a:r>
            <a:endParaRPr lang="cs-CZ" sz="11000" dirty="0">
              <a:latin typeface="Nightclub BT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IMG_068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228123">
            <a:off x="4895077" y="1929419"/>
            <a:ext cx="4154767" cy="3103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ek 5" descr="IMG_068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88640"/>
            <a:ext cx="3231434" cy="2413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ek 4" descr="IMG_0690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352699">
            <a:off x="1893753" y="3517672"/>
            <a:ext cx="3492039" cy="2608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ovéPole 6"/>
          <p:cNvSpPr txBox="1"/>
          <p:nvPr/>
        </p:nvSpPr>
        <p:spPr>
          <a:xfrm>
            <a:off x="3995936" y="116632"/>
            <a:ext cx="45635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0" dirty="0" smtClean="0"/>
              <a:t>„rodinný den“</a:t>
            </a:r>
            <a:endParaRPr lang="cs-CZ" sz="60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2483768" y="1988840"/>
            <a:ext cx="4515019" cy="1785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cs-CZ" sz="11000" dirty="0" smtClean="0">
                <a:latin typeface="Nightclub BTN" pitchFamily="34" charset="0"/>
              </a:rPr>
              <a:t>9. den</a:t>
            </a:r>
            <a:endParaRPr lang="cs-CZ" sz="11000" dirty="0">
              <a:latin typeface="Nightclub BTN" pitchFamily="34" charset="0"/>
            </a:endParaRPr>
          </a:p>
        </p:txBody>
      </p:sp>
      <p:pic>
        <p:nvPicPr>
          <p:cNvPr id="2050" name="Picture 2" descr="C:\Users\prochazkam\AppData\Local\Microsoft\Windows\Temporary Internet Files\Content.IE5\7IB0013T\MC900437978[1].wmf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941168"/>
            <a:ext cx="1529278" cy="1304156"/>
          </a:xfrm>
          <a:prstGeom prst="rect">
            <a:avLst/>
          </a:prstGeom>
          <a:noFill/>
        </p:spPr>
      </p:pic>
      <p:pic>
        <p:nvPicPr>
          <p:cNvPr id="2051" name="Picture 3" descr="C:\Users\prochazkam\AppData\Local\Microsoft\Windows\Temporary Internet Files\Content.IE5\XZZJ2RKP\MC900440458[1].wmf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5517232"/>
            <a:ext cx="1219375" cy="1151632"/>
          </a:xfrm>
          <a:prstGeom prst="rect">
            <a:avLst/>
          </a:prstGeom>
          <a:noFill/>
        </p:spPr>
      </p:pic>
      <p:pic>
        <p:nvPicPr>
          <p:cNvPr id="2052" name="Picture 4" descr="C:\Users\prochazkam\AppData\Local\Microsoft\Windows\Temporary Internet Files\Content.IE5\S9FC448J\MC900432485[1].wmf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1570239" cy="9361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41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Obrázek 4" descr="425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4572000" y="404664"/>
            <a:ext cx="248818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0" dirty="0" smtClean="0">
                <a:solidFill>
                  <a:srgbClr val="FF0000"/>
                </a:solidFill>
                <a:latin typeface="Freehand521 BT" pitchFamily="66" charset="0"/>
              </a:rPr>
              <a:t>Madrid</a:t>
            </a:r>
            <a:endParaRPr lang="cs-CZ" sz="5000" dirty="0">
              <a:solidFill>
                <a:srgbClr val="FF0000"/>
              </a:solidFill>
              <a:latin typeface="Freehand521 BT" pitchFamily="66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2483768" y="2348880"/>
            <a:ext cx="4694555" cy="1785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cs-CZ" sz="11000" dirty="0" smtClean="0">
                <a:latin typeface="Nightclub BTN" pitchFamily="34" charset="0"/>
              </a:rPr>
              <a:t>10.den</a:t>
            </a:r>
            <a:endParaRPr lang="cs-CZ" sz="11000" dirty="0">
              <a:latin typeface="Nightclub BTN" pitchFamily="34" charset="0"/>
            </a:endParaRPr>
          </a:p>
        </p:txBody>
      </p:sp>
      <p:pic>
        <p:nvPicPr>
          <p:cNvPr id="13" name="Obrázek 12" descr="IMG_073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14" name="Obrázek 13" descr="IMG_0726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15" name="Obrázek 14" descr="IMG_0727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16" name="Obrázek 15" descr="IMG_0716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0" y="14111"/>
            <a:ext cx="9144000" cy="6829778"/>
          </a:xfrm>
          <a:prstGeom prst="rect">
            <a:avLst/>
          </a:prstGeom>
        </p:spPr>
      </p:pic>
      <p:pic>
        <p:nvPicPr>
          <p:cNvPr id="17" name="Obrázek 16" descr="IMG_071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0" y="0"/>
            <a:ext cx="9144000" cy="6858000"/>
          </a:xfrm>
          <a:prstGeom prst="rect">
            <a:avLst/>
          </a:prstGeom>
        </p:spPr>
      </p:pic>
      <p:pic>
        <p:nvPicPr>
          <p:cNvPr id="18" name="Obrázek 17" descr="IMG_0781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19" name="Obrázek 18" descr="IMG_0787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  <p:pic>
        <p:nvPicPr>
          <p:cNvPr id="20" name="Obrázek 19" descr="IMG_0790.JP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347864" y="404664"/>
            <a:ext cx="243047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cs-CZ" sz="6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ODLET</a:t>
            </a:r>
            <a:r>
              <a:rPr lang="cs-CZ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cs-CZ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 descr="C:\Users\prochazkam\AppData\Local\Microsoft\Windows\Temporary Internet Files\Content.IE5\S9FC448J\MP900178844[1]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2476872" cy="16429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prochazkam\AppData\Local\Microsoft\Windows\Temporary Internet Files\Content.IE5\4IS9L66W\MP900178833[1]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2592288" cy="17281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46</Words>
  <Application>Microsoft Office PowerPoint</Application>
  <PresentationFormat>Předvádění na obrazovce (4:3)</PresentationFormat>
  <Paragraphs>18</Paragraphs>
  <Slides>22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Cádiz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Michal Procházka</dc:creator>
  <cp:lastModifiedBy>Hais, Petr</cp:lastModifiedBy>
  <cp:revision>33</cp:revision>
  <dcterms:created xsi:type="dcterms:W3CDTF">2014-11-02T20:23:40Z</dcterms:created>
  <dcterms:modified xsi:type="dcterms:W3CDTF">2015-09-01T08:50:14Z</dcterms:modified>
</cp:coreProperties>
</file>